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11/30/2012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American Judiciary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Fateful Decision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In </a:t>
            </a:r>
            <a:r>
              <a:rPr lang="en-US" i="1" u="sng" dirty="0" err="1" smtClean="0"/>
              <a:t>Marbury</a:t>
            </a:r>
            <a:r>
              <a:rPr lang="en-US" i="1" u="sng" dirty="0" smtClean="0"/>
              <a:t> vs. Madison</a:t>
            </a:r>
            <a:r>
              <a:rPr lang="en-US" u="sng" dirty="0" smtClean="0"/>
              <a:t>, the Supreme Court ruled:</a:t>
            </a:r>
          </a:p>
          <a:p>
            <a:pPr lvl="1"/>
            <a:r>
              <a:rPr lang="en-US" u="sng" dirty="0" err="1" smtClean="0"/>
              <a:t>Marbury</a:t>
            </a:r>
            <a:r>
              <a:rPr lang="en-US" u="sng" dirty="0" smtClean="0"/>
              <a:t> was entitled to his commission</a:t>
            </a:r>
          </a:p>
          <a:p>
            <a:pPr lvl="1"/>
            <a:r>
              <a:rPr lang="en-US" u="sng" dirty="0" smtClean="0"/>
              <a:t>The Judiciary Act of 1789 was unconstitutional because Congress cannot define the role of the court</a:t>
            </a:r>
          </a:p>
          <a:p>
            <a:pPr lvl="2"/>
            <a:r>
              <a:rPr lang="en-US" u="sng" dirty="0" smtClean="0"/>
              <a:t>The Judicial Branch is an independent branch of government</a:t>
            </a:r>
          </a:p>
          <a:p>
            <a:pPr lvl="2"/>
            <a:r>
              <a:rPr lang="en-US" u="sng" dirty="0" smtClean="0"/>
              <a:t>The Supreme Court has the right to declare acts and laws of Congress unconstitutional: this is called the power of </a:t>
            </a:r>
            <a:r>
              <a:rPr lang="en-US" b="1" i="1" u="sng" dirty="0" smtClean="0">
                <a:solidFill>
                  <a:srgbClr val="00B050"/>
                </a:solidFill>
              </a:rPr>
              <a:t>JUDICIAL REVIEW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By the Way…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Judicial review is not in the United States Constitution…the Supreme Court’s biggest power was made up by John Marshall!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Judicial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The role of the judicial branch is to interpret the laws</a:t>
            </a:r>
          </a:p>
          <a:p>
            <a:pPr lvl="1"/>
            <a:r>
              <a:rPr lang="en-US" u="sng" dirty="0" smtClean="0"/>
              <a:t>Three levels of courts:</a:t>
            </a:r>
          </a:p>
          <a:p>
            <a:pPr lvl="1"/>
            <a:r>
              <a:rPr lang="en-US" u="sng" dirty="0" smtClean="0"/>
              <a:t>Federal district courts: courts of </a:t>
            </a:r>
            <a:r>
              <a:rPr lang="en-US" b="1" i="1" u="sng" dirty="0" smtClean="0">
                <a:solidFill>
                  <a:srgbClr val="00B050"/>
                </a:solidFill>
              </a:rPr>
              <a:t>original jurisdiction</a:t>
            </a:r>
            <a:r>
              <a:rPr lang="en-US" b="1" u="sng" dirty="0" smtClean="0">
                <a:solidFill>
                  <a:srgbClr val="00B050"/>
                </a:solidFill>
              </a:rPr>
              <a:t>: courts that hear cases for the first time</a:t>
            </a:r>
          </a:p>
          <a:p>
            <a:pPr lvl="1"/>
            <a:r>
              <a:rPr lang="en-US" u="sng" dirty="0" smtClean="0"/>
              <a:t>Appellate Courts: courts of </a:t>
            </a:r>
            <a:r>
              <a:rPr lang="en-US" b="1" i="1" u="sng" dirty="0" smtClean="0">
                <a:solidFill>
                  <a:srgbClr val="00B050"/>
                </a:solidFill>
              </a:rPr>
              <a:t>appellate jurisdiction</a:t>
            </a:r>
            <a:r>
              <a:rPr lang="en-US" b="1" u="sng" dirty="0" smtClean="0">
                <a:solidFill>
                  <a:srgbClr val="00B050"/>
                </a:solidFill>
              </a:rPr>
              <a:t>: courts that have the power to review lower court decisions</a:t>
            </a:r>
          </a:p>
          <a:p>
            <a:pPr lvl="1"/>
            <a:r>
              <a:rPr lang="en-US" u="sng" dirty="0" smtClean="0"/>
              <a:t>The Supreme Court: the highest court in the U.S. and the court of last resort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Supreme Court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9 justices: one chief justice and eight associate justices</a:t>
            </a:r>
          </a:p>
          <a:p>
            <a:r>
              <a:rPr lang="en-US" u="sng" dirty="0" smtClean="0"/>
              <a:t>Justices are nominated by the president and confirmed by the Senate</a:t>
            </a:r>
          </a:p>
          <a:p>
            <a:pPr lvl="1"/>
            <a:r>
              <a:rPr lang="en-US" u="sng" dirty="0" smtClean="0"/>
              <a:t>Justices serve for life and can only be removed by impeachment</a:t>
            </a:r>
            <a:endParaRPr lang="en-US" u="sng" dirty="0"/>
          </a:p>
        </p:txBody>
      </p:sp>
      <p:pic>
        <p:nvPicPr>
          <p:cNvPr id="1026" name="Picture 2" descr="C:\Users\The Rock\Desktop\American Civics\Unit 7-We the People\SupremeCourtMai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1200"/>
            <a:ext cx="4673600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799"/>
            <a:ext cx="9149720" cy="609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Judiciary Act of 1789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The Judiciary Act of 1789 established the jurisdiction of the court</a:t>
            </a:r>
          </a:p>
          <a:p>
            <a:endParaRPr lang="en-US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JURISDICTION</a:t>
            </a:r>
            <a:r>
              <a:rPr lang="en-US" b="1" u="sng" dirty="0" smtClean="0"/>
              <a:t>: the defined area of a court’s responsibility</a:t>
            </a:r>
            <a:endParaRPr lang="en-US" b="1" i="1" u="sng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69542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a Case Gets to the Court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a case is tried in federal court</a:t>
            </a:r>
          </a:p>
          <a:p>
            <a:pPr lvl="1"/>
            <a:r>
              <a:rPr lang="en-US" dirty="0" smtClean="0"/>
              <a:t>This is a district court</a:t>
            </a:r>
          </a:p>
          <a:p>
            <a:pPr lvl="1"/>
            <a:r>
              <a:rPr lang="en-US" dirty="0" smtClean="0"/>
              <a:t>After the case is decided it may be appealed</a:t>
            </a:r>
          </a:p>
          <a:p>
            <a:r>
              <a:rPr lang="en-US" dirty="0" smtClean="0"/>
              <a:t>The case is appealed to the appellate court</a:t>
            </a:r>
          </a:p>
          <a:p>
            <a:pPr lvl="1"/>
            <a:r>
              <a:rPr lang="en-US" dirty="0" smtClean="0"/>
              <a:t>The appellate court may take the case or reject the case</a:t>
            </a:r>
          </a:p>
          <a:p>
            <a:pPr lvl="1"/>
            <a:r>
              <a:rPr lang="en-US" dirty="0" smtClean="0"/>
              <a:t>If the case is taken, once it is decided it may be appealed</a:t>
            </a:r>
          </a:p>
          <a:p>
            <a:r>
              <a:rPr lang="en-US" dirty="0" smtClean="0"/>
              <a:t>The final level is the U.S. Supreme Court</a:t>
            </a:r>
          </a:p>
          <a:p>
            <a:pPr lvl="1"/>
            <a:r>
              <a:rPr lang="en-US" dirty="0" smtClean="0"/>
              <a:t>The Supreme Court may take or reject the case</a:t>
            </a:r>
          </a:p>
          <a:p>
            <a:pPr lvl="1"/>
            <a:r>
              <a:rPr lang="en-US" dirty="0" smtClean="0"/>
              <a:t>Once the Supreme Court issues a ruling on a case it has taken for consideration, it is the final ruling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Marbury</a:t>
            </a:r>
            <a:r>
              <a:rPr lang="en-US" dirty="0" smtClean="0"/>
              <a:t> vs. Madison, 1803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William </a:t>
            </a:r>
            <a:r>
              <a:rPr lang="en-US" dirty="0" err="1" smtClean="0"/>
              <a:t>Marbury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James Madison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514600"/>
            <a:ext cx="3352800" cy="433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514600"/>
            <a:ext cx="3581400" cy="433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Marbury</a:t>
            </a:r>
            <a:r>
              <a:rPr lang="en-US" dirty="0" smtClean="0"/>
              <a:t> vs. Madison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</a:t>
            </a:r>
            <a:r>
              <a:rPr lang="en-US" dirty="0" err="1" smtClean="0"/>
              <a:t>Marbury</a:t>
            </a:r>
            <a:r>
              <a:rPr lang="en-US" dirty="0" smtClean="0"/>
              <a:t> was appointed to the federal courts by John Adams in 1801</a:t>
            </a:r>
          </a:p>
          <a:p>
            <a:pPr lvl="1"/>
            <a:r>
              <a:rPr lang="en-US" dirty="0" smtClean="0"/>
              <a:t>Adams was about to leave office, so he wanted to stack the court with supporters</a:t>
            </a:r>
          </a:p>
          <a:p>
            <a:pPr lvl="1"/>
            <a:r>
              <a:rPr lang="en-US" dirty="0" smtClean="0"/>
              <a:t>The Secretary of State had to sign the commission</a:t>
            </a:r>
          </a:p>
          <a:p>
            <a:pPr lvl="1"/>
            <a:r>
              <a:rPr lang="en-US" dirty="0" smtClean="0"/>
              <a:t>The commission was signed but wasn’t delivered</a:t>
            </a:r>
          </a:p>
          <a:p>
            <a:pPr lvl="1"/>
            <a:r>
              <a:rPr lang="en-US" dirty="0" smtClean="0"/>
              <a:t>At midnight on March 4, 1801, Thomas Jefferson became president</a:t>
            </a:r>
          </a:p>
          <a:p>
            <a:pPr lvl="1"/>
            <a:r>
              <a:rPr lang="en-US" dirty="0" smtClean="0"/>
              <a:t>The new Secretary of State, James Madison, refused to deliver the commission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Marbury’s</a:t>
            </a:r>
            <a:r>
              <a:rPr lang="en-US" dirty="0" smtClean="0"/>
              <a:t> Problem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Chief Justice of the United States, John Marshall, was Thomas Jefferson’s cousin</a:t>
            </a:r>
          </a:p>
          <a:p>
            <a:endParaRPr lang="en-US" dirty="0" smtClean="0"/>
          </a:p>
          <a:p>
            <a:r>
              <a:rPr lang="en-US" dirty="0" smtClean="0"/>
              <a:t>Jefferson thought he had the case locked up and won…</a:t>
            </a:r>
          </a:p>
          <a:p>
            <a:pPr lvl="1"/>
            <a:r>
              <a:rPr lang="en-US" dirty="0" smtClean="0"/>
              <a:t>…but to his horror…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95400"/>
            <a:ext cx="4419600" cy="547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130</TotalTime>
  <Words>444</Words>
  <Application>Microsoft Office PowerPoint</Application>
  <PresentationFormat>On-screen Show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Theme</vt:lpstr>
      <vt:lpstr>The American Judiciary</vt:lpstr>
      <vt:lpstr>The Judicial Branch</vt:lpstr>
      <vt:lpstr>The Supreme Court</vt:lpstr>
      <vt:lpstr>Slide 4</vt:lpstr>
      <vt:lpstr>Judiciary Act of 1789</vt:lpstr>
      <vt:lpstr>How a Case Gets to the Court</vt:lpstr>
      <vt:lpstr>Marbury vs. Madison, 1803</vt:lpstr>
      <vt:lpstr>Marbury vs. Madison</vt:lpstr>
      <vt:lpstr>Marbury’s Problem</vt:lpstr>
      <vt:lpstr>The Fateful Decision</vt:lpstr>
      <vt:lpstr>By the Way…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Judiciary</dc:title>
  <dc:creator>Lawrence Ashley Staten</dc:creator>
  <cp:lastModifiedBy>Lawrence Ashley Staten</cp:lastModifiedBy>
  <cp:revision>5</cp:revision>
  <dcterms:created xsi:type="dcterms:W3CDTF">2012-03-01T02:40:16Z</dcterms:created>
  <dcterms:modified xsi:type="dcterms:W3CDTF">2012-11-30T16:00:17Z</dcterms:modified>
</cp:coreProperties>
</file>